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30" r:id="rId2"/>
    <p:sldId id="436" r:id="rId3"/>
    <p:sldId id="439" r:id="rId4"/>
    <p:sldId id="442" r:id="rId5"/>
    <p:sldId id="444" r:id="rId6"/>
    <p:sldId id="446" r:id="rId7"/>
    <p:sldId id="447" r:id="rId8"/>
    <p:sldId id="448" r:id="rId9"/>
    <p:sldId id="449" r:id="rId10"/>
    <p:sldId id="450" r:id="rId11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REALIZCIÓN DE TRABAJOS VARIOS.</a:t>
            </a:r>
          </a:p>
          <a:p>
            <a:endParaRPr lang="es-ES" sz="2000" dirty="0"/>
          </a:p>
          <a:p>
            <a:r>
              <a:rPr lang="es-ES" sz="2000" dirty="0"/>
              <a:t>HORTIFRUTI</a:t>
            </a:r>
          </a:p>
          <a:p>
            <a:r>
              <a:rPr lang="es-GT" sz="1800" dirty="0"/>
              <a:t>12/08/2021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48492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REPISA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00AA47-EAFD-43A0-B05F-A9075116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64" y="1128713"/>
            <a:ext cx="3504271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4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1" y="54371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8089" y="55506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HALADERA PARA REUBICACIÓN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48583C-9D15-4849-8BD0-75A5FD44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3" y="1305137"/>
            <a:ext cx="3185795" cy="42477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06968E-4567-46B6-8193-AD8AFD0D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92" y="1305137"/>
            <a:ext cx="3185795" cy="42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15976" y="72939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04604" y="121666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FABRICACIÓN DE HUECO PARA HALADERA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F5CA03-0FCE-4060-B640-206A681A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2" y="1495426"/>
            <a:ext cx="3285428" cy="43805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F1DCF9-2DA5-46C8-B5E6-2C5AA0CD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11083"/>
            <a:ext cx="4199008" cy="3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5592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HALADERA Y SELLADO DE HUECO ANTERIOR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D0A3B5-6136-4A28-B53A-9C13C81C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0" y="1377174"/>
            <a:ext cx="3330469" cy="4440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75C66B-87EF-45B6-8F43-DFB1A8BF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31" y="1377174"/>
            <a:ext cx="3330469" cy="44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59543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2" y="53181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GUÍA PARA PUERTA CORREDIZA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E40E10-42E4-4535-BDA4-D85AEEE4F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7" y="1293814"/>
            <a:ext cx="3369585" cy="44927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0DDEE9-3906-43C9-B58D-7CF46C1A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293814"/>
            <a:ext cx="3369584" cy="4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8570" y="7620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1632" y="70448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/>
              <a:t>INSTALACIÓN DE REFUERZO Y AJUSTE DE PUERTA DE VIDRIO EN SALA DE PROVEEDORES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0DC447-15DD-4416-8932-99034DB0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4" y="1408973"/>
            <a:ext cx="3300312" cy="440041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981351-EB7E-4602-95FE-08DF1BDD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75" y="1408973"/>
            <a:ext cx="3300312" cy="44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5592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FABRICACIÓN DE HUECOS PARA REPISA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C03852-2AA1-4A16-B014-B105C306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1" y="1060261"/>
            <a:ext cx="3529361" cy="47058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53571C-E309-47D3-90F4-7EAFF657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7" y="1060260"/>
            <a:ext cx="3529362" cy="47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558702" y="50370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MADERA PARA SOPORTE DE REPISA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14A939-0BC6-4038-97D3-AA639B3F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41" y="1128713"/>
            <a:ext cx="3629722" cy="48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5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880034" y="54960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TABLAROCA DONDE SE HICIERON HUECOS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BBFADC-340C-43DA-AEB9-697E71B4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51" y="1186956"/>
            <a:ext cx="3619965" cy="48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5684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32825</TotalTime>
  <Words>212</Words>
  <Application>Microsoft Office PowerPoint</Application>
  <PresentationFormat>Presentación en pantalla (4:3)</PresentationFormat>
  <Paragraphs>39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Times</vt:lpstr>
      <vt:lpstr>wmt_pc</vt:lpstr>
      <vt:lpstr>El Salvador Departamento de Mantenimiento</vt:lpstr>
      <vt:lpstr>DESMONTAJE DE HALADERA PARA REUBICACIÓN</vt:lpstr>
      <vt:lpstr>FABRICACIÓN DE HUECO PARA HALADERA</vt:lpstr>
      <vt:lpstr>INSTALACIÓN DE HALADERA Y SELLADO DE HUECO ANTERIOR</vt:lpstr>
      <vt:lpstr>INSTALACIÓN DE GUÍA PARA PUERTA CORREDIZA</vt:lpstr>
      <vt:lpstr>INSTALACIÓN DE REFUERZO Y AJUSTE DE PUERTA DE VIDRIO EN SALA DE PROVEEDORES</vt:lpstr>
      <vt:lpstr>FABRICACIÓN DE HUECOS PARA REPISA</vt:lpstr>
      <vt:lpstr>INSTALACIÓN DE MADERA PARA SOPORTE DE REPISA</vt:lpstr>
      <vt:lpstr>REPARACIÓN DE TABLAROCA DONDE SE HICIERON HUECOS</vt:lpstr>
      <vt:lpstr>INSTALACIÓN DE REPISA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498</cp:revision>
  <cp:lastPrinted>2009-09-18T02:25:51Z</cp:lastPrinted>
  <dcterms:created xsi:type="dcterms:W3CDTF">2007-05-31T16:27:58Z</dcterms:created>
  <dcterms:modified xsi:type="dcterms:W3CDTF">2021-08-13T20:41:28Z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